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1" r:id="rId8"/>
    <p:sldId id="262" r:id="rId9"/>
    <p:sldId id="264" r:id="rId10"/>
    <p:sldId id="266" r:id="rId11"/>
    <p:sldId id="267" r:id="rId12"/>
    <p:sldId id="268" r:id="rId13"/>
    <p:sldId id="272" r:id="rId14"/>
    <p:sldId id="270" r:id="rId15"/>
    <p:sldId id="269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4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Визитная карточка группы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9" name="Содержимое 8" descr="2117231bb9d5b5108d50d82ced41116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EEDFF"/>
              </a:clrFrom>
              <a:clrTo>
                <a:srgbClr val="EEE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916832"/>
            <a:ext cx="7920880" cy="4464496"/>
          </a:xfrm>
        </p:spPr>
      </p:pic>
      <p:sp>
        <p:nvSpPr>
          <p:cNvPr id="4" name="TextBox 3"/>
          <p:cNvSpPr txBox="1"/>
          <p:nvPr/>
        </p:nvSpPr>
        <p:spPr>
          <a:xfrm>
            <a:off x="6732240" y="57332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2021-2022 </a:t>
            </a:r>
          </a:p>
          <a:p>
            <a:pPr algn="ctr"/>
            <a:r>
              <a:rPr lang="ru-RU" sz="2000" dirty="0" smtClean="0"/>
              <a:t>учебный год</a:t>
            </a:r>
            <a:endParaRPr lang="ru-RU" sz="2000" dirty="0"/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Уголок музыки и театра</a:t>
            </a:r>
            <a:endParaRPr lang="ru-RU" dirty="0"/>
          </a:p>
        </p:txBody>
      </p:sp>
      <p:pic>
        <p:nvPicPr>
          <p:cNvPr id="4" name="Содержимое 3" descr="IMG_20210928_163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3394472" cy="4525963"/>
          </a:xfrm>
        </p:spPr>
      </p:pic>
      <p:pic>
        <p:nvPicPr>
          <p:cNvPr id="6" name="Рисунок 5" descr="IMG_20210928_163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84784"/>
            <a:ext cx="3291830" cy="43924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математики и развития речи.</a:t>
            </a:r>
            <a:endParaRPr lang="ru-RU" dirty="0"/>
          </a:p>
        </p:txBody>
      </p:sp>
      <p:pic>
        <p:nvPicPr>
          <p:cNvPr id="4" name="Содержимое 3" descr="IMG_20210928_164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4025421" cy="3196952"/>
          </a:xfrm>
        </p:spPr>
      </p:pic>
      <p:pic>
        <p:nvPicPr>
          <p:cNvPr id="6" name="Рисунок 5" descr="IMG_20210928_165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3672408" cy="453650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Уголок книги и дидактических игр</a:t>
            </a:r>
            <a:endParaRPr lang="ru-RU" dirty="0"/>
          </a:p>
        </p:txBody>
      </p:sp>
      <p:pic>
        <p:nvPicPr>
          <p:cNvPr id="4" name="Содержимое 3" descr="IMG_20210928_1701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394472" cy="4525963"/>
          </a:xfrm>
        </p:spPr>
      </p:pic>
      <p:pic>
        <p:nvPicPr>
          <p:cNvPr id="6" name="Рисунок 5" descr="IMG_20210928_170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600400" cy="46085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Уголок безопасности</a:t>
            </a:r>
            <a:endParaRPr lang="ru-RU" dirty="0"/>
          </a:p>
        </p:txBody>
      </p:sp>
      <p:pic>
        <p:nvPicPr>
          <p:cNvPr id="4" name="Содержимое 3" descr="IMG_20210928_170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3394472" cy="4525963"/>
          </a:xfrm>
        </p:spPr>
      </p:pic>
      <p:pic>
        <p:nvPicPr>
          <p:cNvPr id="6" name="Рисунок 5" descr="IMG_20210928_170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3456384" cy="45091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Игровые зоны</a:t>
            </a:r>
            <a:endParaRPr lang="ru-RU" dirty="0"/>
          </a:p>
        </p:txBody>
      </p:sp>
      <p:pic>
        <p:nvPicPr>
          <p:cNvPr id="4" name="Содержимое 3" descr="IMG_20210929_141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2304256" cy="3072341"/>
          </a:xfrm>
        </p:spPr>
      </p:pic>
      <p:pic>
        <p:nvPicPr>
          <p:cNvPr id="6" name="Рисунок 5" descr="IMG_20210929_141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916832"/>
            <a:ext cx="2430270" cy="3240360"/>
          </a:xfrm>
          <a:prstGeom prst="rect">
            <a:avLst/>
          </a:prstGeom>
        </p:spPr>
      </p:pic>
      <p:pic>
        <p:nvPicPr>
          <p:cNvPr id="7" name="Рисунок 6" descr="IMG_20210929_1412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916832"/>
            <a:ext cx="2322258" cy="30963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Игровые зоны</a:t>
            </a:r>
            <a:endParaRPr lang="ru-RU" dirty="0"/>
          </a:p>
        </p:txBody>
      </p:sp>
      <p:pic>
        <p:nvPicPr>
          <p:cNvPr id="4" name="Содержимое 3" descr="IMG_20210929_1415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2520280" cy="3360374"/>
          </a:xfrm>
        </p:spPr>
      </p:pic>
      <p:pic>
        <p:nvPicPr>
          <p:cNvPr id="6" name="Рисунок 5" descr="IMG_20210929_141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412776"/>
            <a:ext cx="2538281" cy="3384376"/>
          </a:xfrm>
          <a:prstGeom prst="rect">
            <a:avLst/>
          </a:prstGeom>
        </p:spPr>
      </p:pic>
      <p:pic>
        <p:nvPicPr>
          <p:cNvPr id="7" name="Рисунок 6" descr="IMG_20210929_1421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340768"/>
            <a:ext cx="2664296" cy="355239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Уголок творчества</a:t>
            </a:r>
            <a:endParaRPr lang="ru-RU" dirty="0"/>
          </a:p>
        </p:txBody>
      </p:sp>
      <p:pic>
        <p:nvPicPr>
          <p:cNvPr id="4" name="Содержимое 3" descr="IMG_20210929_1427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193773" cy="5395330"/>
          </a:xfr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Уголок природы</a:t>
            </a:r>
            <a:endParaRPr lang="ru-RU" dirty="0"/>
          </a:p>
        </p:txBody>
      </p:sp>
      <p:pic>
        <p:nvPicPr>
          <p:cNvPr id="6" name="Содержимое 5" descr="IMG_20210929_143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2592288" cy="3456384"/>
          </a:xfrm>
        </p:spPr>
      </p:pic>
      <p:pic>
        <p:nvPicPr>
          <p:cNvPr id="7" name="Рисунок 6" descr="IMG_20210929_143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420888"/>
            <a:ext cx="2880320" cy="2016224"/>
          </a:xfrm>
          <a:prstGeom prst="rect">
            <a:avLst/>
          </a:prstGeom>
        </p:spPr>
      </p:pic>
      <p:pic>
        <p:nvPicPr>
          <p:cNvPr id="8" name="Рисунок 7" descr="IMG_20210929_143508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700808"/>
            <a:ext cx="2664296" cy="355239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мы отдыхаем</a:t>
            </a:r>
            <a:endParaRPr lang="ru-RU" dirty="0"/>
          </a:p>
        </p:txBody>
      </p:sp>
      <p:pic>
        <p:nvPicPr>
          <p:cNvPr id="4" name="Содержимое 3" descr="IMG_20210928_165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Кабинет дефектолога</a:t>
            </a:r>
            <a:endParaRPr lang="ru-RU" dirty="0"/>
          </a:p>
        </p:txBody>
      </p:sp>
      <p:pic>
        <p:nvPicPr>
          <p:cNvPr id="4" name="Содержимое 3" descr="IMG_20210930_133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4005065"/>
            <a:ext cx="3384376" cy="2232247"/>
          </a:xfrm>
        </p:spPr>
      </p:pic>
      <p:pic>
        <p:nvPicPr>
          <p:cNvPr id="6" name="Рисунок 5" descr="IMG_20210930_13332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3384376" cy="2538282"/>
          </a:xfrm>
          <a:prstGeom prst="rect">
            <a:avLst/>
          </a:prstGeom>
        </p:spPr>
      </p:pic>
      <p:pic>
        <p:nvPicPr>
          <p:cNvPr id="7" name="Рисунок 6" descr="IMG_20210930_1333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12776"/>
            <a:ext cx="3600400" cy="480053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комбинированного вида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норморазвивающихся</a:t>
            </a:r>
            <a:r>
              <a:rPr lang="ru-RU" dirty="0" smtClean="0"/>
              <a:t> </a:t>
            </a:r>
            <a:r>
              <a:rPr lang="ru-RU" dirty="0" smtClean="0"/>
              <a:t>детей</a:t>
            </a:r>
          </a:p>
          <a:p>
            <a:r>
              <a:rPr lang="ru-RU" dirty="0" smtClean="0"/>
              <a:t>Детей со сложным дефектом развития</a:t>
            </a:r>
          </a:p>
          <a:p>
            <a:r>
              <a:rPr lang="ru-RU" dirty="0" smtClean="0"/>
              <a:t>Для детей с тяжелыми нарушениями речи</a:t>
            </a:r>
          </a:p>
          <a:p>
            <a:pPr algn="ctr">
              <a:buNone/>
            </a:pPr>
            <a:r>
              <a:rPr lang="ru-RU" dirty="0" smtClean="0"/>
              <a:t>Нашу группу посещает 21 ребенок.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Мнение наших родителей</a:t>
            </a:r>
            <a:endParaRPr lang="ru-RU" dirty="0"/>
          </a:p>
        </p:txBody>
      </p:sp>
      <p:pic>
        <p:nvPicPr>
          <p:cNvPr id="6" name="Содержимое 5" descr="IMG_20210929_165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268760"/>
            <a:ext cx="3942438" cy="5256584"/>
          </a:xfr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Воспитатели: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Смекалова Елена Анатольевна </a:t>
            </a:r>
          </a:p>
          <a:p>
            <a:r>
              <a:rPr lang="ru-RU" dirty="0" smtClean="0"/>
              <a:t>Фролова Юлия Васильевна</a:t>
            </a:r>
          </a:p>
          <a:p>
            <a:r>
              <a:rPr lang="ru-RU" dirty="0" err="1" smtClean="0"/>
              <a:t>Табунова</a:t>
            </a:r>
            <a:r>
              <a:rPr lang="ru-RU" dirty="0" smtClean="0"/>
              <a:t> Наталья Михайловна (младший воспитатель)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 err="1" smtClean="0"/>
              <a:t>Базурина</a:t>
            </a:r>
            <a:r>
              <a:rPr lang="ru-RU" dirty="0" smtClean="0"/>
              <a:t> Антонина Григорьевна (сурдопедагог)</a:t>
            </a:r>
          </a:p>
          <a:p>
            <a:r>
              <a:rPr lang="ru-RU" dirty="0" err="1" smtClean="0"/>
              <a:t>Бякова</a:t>
            </a:r>
            <a:r>
              <a:rPr lang="ru-RU" dirty="0" smtClean="0"/>
              <a:t> Татьяна Сергеевна (сурдопедагог)</a:t>
            </a:r>
          </a:p>
          <a:p>
            <a:r>
              <a:rPr lang="ru-RU" dirty="0" err="1" smtClean="0"/>
              <a:t>Дяговец</a:t>
            </a:r>
            <a:r>
              <a:rPr lang="ru-RU" dirty="0" smtClean="0"/>
              <a:t> Инна Ивановна (логопед)</a:t>
            </a:r>
          </a:p>
          <a:p>
            <a:r>
              <a:rPr lang="ru-RU" dirty="0" smtClean="0"/>
              <a:t>Юрова Наталья Николаевна (музыкальный руководитель)</a:t>
            </a:r>
          </a:p>
          <a:p>
            <a:r>
              <a:rPr lang="ru-RU" dirty="0" smtClean="0"/>
              <a:t>Шустова Наталья Юрьевна (специалист по дополнительному образованию).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девиз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Мы веселые ребята</a:t>
            </a:r>
          </a:p>
          <a:p>
            <a:pPr algn="ctr">
              <a:buNone/>
            </a:pPr>
            <a:r>
              <a:rPr lang="ru-RU" dirty="0" smtClean="0"/>
              <a:t>Мы ребята-дошколята.</a:t>
            </a:r>
          </a:p>
          <a:p>
            <a:pPr algn="ctr">
              <a:buNone/>
            </a:pPr>
            <a:r>
              <a:rPr lang="ru-RU" dirty="0" smtClean="0"/>
              <a:t>Любим мы играть, смеяться,</a:t>
            </a:r>
          </a:p>
          <a:p>
            <a:pPr algn="ctr">
              <a:buNone/>
            </a:pPr>
            <a:r>
              <a:rPr lang="ru-RU" dirty="0" smtClean="0"/>
              <a:t>Физкультурой заниматься,</a:t>
            </a:r>
          </a:p>
          <a:p>
            <a:pPr algn="ctr">
              <a:buNone/>
            </a:pPr>
            <a:r>
              <a:rPr lang="ru-RU" dirty="0" smtClean="0"/>
              <a:t>Любим петь и рисовать,</a:t>
            </a:r>
          </a:p>
          <a:p>
            <a:pPr algn="ctr">
              <a:buNone/>
            </a:pPr>
            <a:r>
              <a:rPr lang="ru-RU" dirty="0" smtClean="0"/>
              <a:t>Книги разные читать,</a:t>
            </a:r>
          </a:p>
          <a:p>
            <a:pPr algn="ctr">
              <a:buNone/>
            </a:pPr>
            <a:r>
              <a:rPr lang="ru-RU" dirty="0" smtClean="0"/>
              <a:t>Наблюдать и удивляться</a:t>
            </a:r>
          </a:p>
          <a:p>
            <a:pPr algn="ctr">
              <a:buNone/>
            </a:pPr>
            <a:r>
              <a:rPr lang="ru-RU" dirty="0" smtClean="0"/>
              <a:t>И друг другу улыбаться.</a:t>
            </a:r>
          </a:p>
          <a:p>
            <a:pPr algn="ctr">
              <a:buNone/>
            </a:pPr>
            <a:r>
              <a:rPr lang="ru-RU" dirty="0" smtClean="0"/>
              <a:t>Много разных дел у нас!</a:t>
            </a:r>
          </a:p>
          <a:p>
            <a:pPr algn="ctr">
              <a:buNone/>
            </a:pPr>
            <a:r>
              <a:rPr lang="ru-RU" dirty="0" smtClean="0"/>
              <a:t>Наша группа просто класс!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дети приглашают вас в гости</a:t>
            </a:r>
            <a:endParaRPr lang="ru-RU" dirty="0"/>
          </a:p>
        </p:txBody>
      </p:sp>
      <p:pic>
        <p:nvPicPr>
          <p:cNvPr id="4" name="Содержимое 3" descr="IMG-0307dc574cb252c897e3a178f8eb9aef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056784" cy="5292588"/>
          </a:xfr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Приглашаем в нашу группу </a:t>
            </a:r>
            <a:endParaRPr lang="ru-RU" dirty="0"/>
          </a:p>
        </p:txBody>
      </p:sp>
      <p:pic>
        <p:nvPicPr>
          <p:cNvPr id="4" name="Содержимое 3" descr="IMG_20210929_143318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2016224" cy="2664296"/>
          </a:xfrm>
        </p:spPr>
      </p:pic>
      <p:pic>
        <p:nvPicPr>
          <p:cNvPr id="5" name="Рисунок 4" descr="IMG_20210929_14324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356992"/>
            <a:ext cx="3059832" cy="2520280"/>
          </a:xfrm>
          <a:prstGeom prst="rect">
            <a:avLst/>
          </a:prstGeom>
        </p:spPr>
      </p:pic>
      <p:pic>
        <p:nvPicPr>
          <p:cNvPr id="6" name="Рисунок 5" descr="IMG_20210929_143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268760"/>
            <a:ext cx="2499742" cy="29249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творчества</a:t>
            </a:r>
            <a:endParaRPr lang="ru-RU" dirty="0"/>
          </a:p>
        </p:txBody>
      </p:sp>
      <p:pic>
        <p:nvPicPr>
          <p:cNvPr id="4" name="Содержимое 3" descr="IMG_20210929_143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наш спортивный уголок</a:t>
            </a:r>
            <a:endParaRPr lang="ru-RU" dirty="0"/>
          </a:p>
        </p:txBody>
      </p:sp>
      <p:pic>
        <p:nvPicPr>
          <p:cNvPr id="4" name="Содержимое 3" descr="IMG_20210928_163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196752"/>
            <a:ext cx="4320480" cy="4929411"/>
          </a:xfr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262</TotalTime>
  <Words>174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Визитная карточка группы</vt:lpstr>
      <vt:lpstr>Группа комбинированного вида </vt:lpstr>
      <vt:lpstr>Воспитатели:</vt:lpstr>
      <vt:lpstr>Специалисты:</vt:lpstr>
      <vt:lpstr>Наш девиз</vt:lpstr>
      <vt:lpstr>Наши дети приглашают вас в гости</vt:lpstr>
      <vt:lpstr>Приглашаем в нашу группу </vt:lpstr>
      <vt:lpstr>Уголок творчества</vt:lpstr>
      <vt:lpstr>Это наш спортивный уголок</vt:lpstr>
      <vt:lpstr>Уголок музыки и театра</vt:lpstr>
      <vt:lpstr>Центр математики и развития речи.</vt:lpstr>
      <vt:lpstr>Уголок книги и дидактических игр</vt:lpstr>
      <vt:lpstr>Уголок безопасности</vt:lpstr>
      <vt:lpstr>Игровые зоны</vt:lpstr>
      <vt:lpstr>Игровые зоны</vt:lpstr>
      <vt:lpstr>Уголок творчества</vt:lpstr>
      <vt:lpstr>Уголок природы</vt:lpstr>
      <vt:lpstr>Здесь мы отдыхаем</vt:lpstr>
      <vt:lpstr>Кабинет дефектолога</vt:lpstr>
      <vt:lpstr>Мнение наших 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группы</dc:title>
  <dc:creator>Пользователь</dc:creator>
  <cp:lastModifiedBy>Пользователь</cp:lastModifiedBy>
  <cp:revision>32</cp:revision>
  <dcterms:created xsi:type="dcterms:W3CDTF">2021-09-29T10:56:18Z</dcterms:created>
  <dcterms:modified xsi:type="dcterms:W3CDTF">2021-09-30T12:33:12Z</dcterms:modified>
</cp:coreProperties>
</file>